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Play"/>
      <p:regular r:id="rId31"/>
      <p:bold r:id="rId32"/>
    </p:embeddedFont>
    <p:embeddedFont>
      <p:font typeface="Gill Sans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lay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GillSans-regular.fntdata"/><Relationship Id="rId10" Type="http://schemas.openxmlformats.org/officeDocument/2006/relationships/slide" Target="slides/slide4.xml"/><Relationship Id="rId32" Type="http://schemas.openxmlformats.org/officeDocument/2006/relationships/font" Target="fonts/Play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GillSans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36dbf32313_1_1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136dbf32313_1_17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1" name="Google Shape;231;g136dbf32313_1_17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36dbf32313_1_2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g136dbf32313_1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36dbf32313_1_2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136dbf32313_1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6dbf32313_1_30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8" name="Google Shape;358;g136dbf32313_1_3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6dbf32313_1_3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6" name="Google Shape;366;g136dbf32313_1_3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36dbf32313_1_3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136dbf32313_1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36dbf32313_1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2" name="Google Shape;382;g136dbf32313_1_3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36dbf32313_1_3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g136dbf32313_1_3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7" name="Google Shape;397;g136dbf32313_1_33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36dbf32313_1_3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5" name="Google Shape;405;g136dbf32313_1_3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36dbf32313_1_3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g136dbf32313_1_3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3" name="Google Shape;413;g136dbf32313_1_34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36dbf32313_1_3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g136dbf32313_1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36dbf32313_1_1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136dbf32313_1_18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8" name="Google Shape;238;g136dbf32313_1_18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dad7535b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dad7535b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fdad7535b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fdad7535b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fdad7535b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fdad7535b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fdad7535b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fdad7535b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fdad7535b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fdad7535b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36dbf32313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0" name="Google Shape;270;g136dbf32313_1_2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36dbf32313_1_2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g136dbf32313_1_2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8" name="Google Shape;278;g136dbf32313_1_22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36dbf32313_1_2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6" name="Google Shape;286;g136dbf32313_1_2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6dbf32313_1_2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5" name="Google Shape;295;g136dbf32313_1_2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6dbf32313_1_2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136dbf32313_1_2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4" name="Google Shape;304;g136dbf32313_1_25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6dbf32313_1_26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5" name="Google Shape;315;g136dbf32313_1_2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36dbf32313_1_2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g136dbf32313_1_26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5" name="Google Shape;325;g136dbf32313_1_26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" showMasterSp="0">
  <p:cSld name="1_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5999560" y="788663"/>
            <a:ext cx="2674143" cy="178867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/>
          <p:nvPr>
            <p:ph idx="2" type="pic"/>
          </p:nvPr>
        </p:nvSpPr>
        <p:spPr>
          <a:xfrm>
            <a:off x="0" y="0"/>
            <a:ext cx="558927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5999560" y="333954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60" name="Google Shape;60;p14"/>
          <p:cNvGrpSpPr/>
          <p:nvPr/>
        </p:nvGrpSpPr>
        <p:grpSpPr>
          <a:xfrm rot="5400000">
            <a:off x="8126267" y="4125139"/>
            <a:ext cx="621269" cy="621269"/>
            <a:chOff x="10462536" y="1408249"/>
            <a:chExt cx="828358" cy="828358"/>
          </a:xfrm>
        </p:grpSpPr>
        <p:sp>
          <p:nvSpPr>
            <p:cNvPr id="61" name="Google Shape;61;p14"/>
            <p:cNvSpPr/>
            <p:nvPr/>
          </p:nvSpPr>
          <p:spPr>
            <a:xfrm rot="8100000">
              <a:off x="10606715" y="1506691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" name="Google Shape;62;p14"/>
            <p:cNvSpPr/>
            <p:nvPr/>
          </p:nvSpPr>
          <p:spPr>
            <a:xfrm rot="-8100000">
              <a:off x="10613915" y="1424627"/>
              <a:ext cx="270000" cy="540001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5999560" y="2676525"/>
            <a:ext cx="2674143" cy="12989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1pPr>
            <a:lvl2pPr indent="-2286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indent="-2286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3pPr>
            <a:lvl4pPr indent="-2286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hart Table Timeline" showMasterSp="0" type="obj">
  <p:cSld name="OBJEC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5"/>
          <p:cNvGrpSpPr/>
          <p:nvPr/>
        </p:nvGrpSpPr>
        <p:grpSpPr>
          <a:xfrm>
            <a:off x="272916" y="3991920"/>
            <a:ext cx="772729" cy="772729"/>
            <a:chOff x="10240859" y="1436639"/>
            <a:chExt cx="1030305" cy="1030305"/>
          </a:xfrm>
        </p:grpSpPr>
        <p:sp>
          <p:nvSpPr>
            <p:cNvPr id="66" name="Google Shape;66;p15"/>
            <p:cNvSpPr/>
            <p:nvPr/>
          </p:nvSpPr>
          <p:spPr>
            <a:xfrm rot="-8100000">
              <a:off x="10268976" y="1743588"/>
              <a:ext cx="926985" cy="463493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7" name="Google Shape;67;p15"/>
            <p:cNvSpPr/>
            <p:nvPr/>
          </p:nvSpPr>
          <p:spPr>
            <a:xfrm rot="-2700000">
              <a:off x="11115555" y="1939340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" name="Google Shape;68;p15"/>
            <p:cNvSpPr/>
            <p:nvPr/>
          </p:nvSpPr>
          <p:spPr>
            <a:xfrm rot="-2700000">
              <a:off x="10625042" y="1448827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" name="Google Shape;69;p15"/>
            <p:cNvSpPr/>
            <p:nvPr/>
          </p:nvSpPr>
          <p:spPr>
            <a:xfrm rot="-8100000">
              <a:off x="10292519" y="1686748"/>
              <a:ext cx="926985" cy="530086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200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70" name="Google Shape;70;p15"/>
          <p:cNvSpPr txBox="1"/>
          <p:nvPr>
            <p:ph type="title"/>
          </p:nvPr>
        </p:nvSpPr>
        <p:spPr>
          <a:xfrm>
            <a:off x="413146" y="411956"/>
            <a:ext cx="83187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413147" y="1584899"/>
            <a:ext cx="8317706" cy="29847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Closing" showMasterSp="0">
  <p:cSld name="13_Closing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ctrTitle"/>
          </p:nvPr>
        </p:nvSpPr>
        <p:spPr>
          <a:xfrm>
            <a:off x="413147" y="411956"/>
            <a:ext cx="4077890" cy="22396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413147" y="2870707"/>
            <a:ext cx="4077890" cy="1698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lvl="1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6"/>
          <p:cNvSpPr/>
          <p:nvPr>
            <p:ph idx="2" type="pic"/>
          </p:nvPr>
        </p:nvSpPr>
        <p:spPr>
          <a:xfrm>
            <a:off x="4917186" y="411480"/>
            <a:ext cx="3813048" cy="21602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79" name="Google Shape;79;p16"/>
          <p:cNvSpPr/>
          <p:nvPr>
            <p:ph idx="3" type="pic"/>
          </p:nvPr>
        </p:nvSpPr>
        <p:spPr>
          <a:xfrm>
            <a:off x="4917186" y="2571750"/>
            <a:ext cx="3813048" cy="21602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grpSp>
        <p:nvGrpSpPr>
          <p:cNvPr id="80" name="Google Shape;80;p16"/>
          <p:cNvGrpSpPr/>
          <p:nvPr/>
        </p:nvGrpSpPr>
        <p:grpSpPr>
          <a:xfrm>
            <a:off x="8272569" y="-159901"/>
            <a:ext cx="1281612" cy="1279374"/>
            <a:chOff x="11030092" y="-213201"/>
            <a:chExt cx="1708815" cy="1705831"/>
          </a:xfrm>
        </p:grpSpPr>
        <p:sp>
          <p:nvSpPr>
            <p:cNvPr id="81" name="Google Shape;81;p16"/>
            <p:cNvSpPr/>
            <p:nvPr/>
          </p:nvSpPr>
          <p:spPr>
            <a:xfrm rot="-2700000">
              <a:off x="11161347" y="125399"/>
              <a:ext cx="1341675" cy="926985"/>
            </a:xfrm>
            <a:custGeom>
              <a:rect b="b" l="l" r="r" t="t"/>
              <a:pathLst>
                <a:path extrusionOk="0" h="926985" w="134167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" name="Google Shape;82;p16"/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" name="Google Shape;83;p16"/>
            <p:cNvSpPr/>
            <p:nvPr/>
          </p:nvSpPr>
          <p:spPr>
            <a:xfrm rot="-2700000">
              <a:off x="11228590" y="129580"/>
              <a:ext cx="1337455" cy="1042921"/>
            </a:xfrm>
            <a:custGeom>
              <a:rect b="b" l="l" r="r" t="t"/>
              <a:pathLst>
                <a:path extrusionOk="0" h="1042921" w="1337455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84" name="Google Shape;84;p16"/>
          <p:cNvGrpSpPr/>
          <p:nvPr/>
        </p:nvGrpSpPr>
        <p:grpSpPr>
          <a:xfrm>
            <a:off x="433244" y="4133962"/>
            <a:ext cx="621269" cy="621269"/>
            <a:chOff x="10462536" y="1408249"/>
            <a:chExt cx="828358" cy="828358"/>
          </a:xfrm>
        </p:grpSpPr>
        <p:sp>
          <p:nvSpPr>
            <p:cNvPr id="85" name="Google Shape;85;p16"/>
            <p:cNvSpPr/>
            <p:nvPr/>
          </p:nvSpPr>
          <p:spPr>
            <a:xfrm rot="8100000">
              <a:off x="10606715" y="1506691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" name="Google Shape;86;p16"/>
            <p:cNvSpPr/>
            <p:nvPr/>
          </p:nvSpPr>
          <p:spPr>
            <a:xfrm rot="-8100000">
              <a:off x="10613915" y="1424627"/>
              <a:ext cx="270000" cy="540001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87" name="Google Shape;87;p16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6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3977884" y="4070409"/>
            <a:ext cx="810000" cy="81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Introduction" showMasterSp="0">
  <p:cSld name="3_Introduc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13147" y="3380400"/>
            <a:ext cx="3375421" cy="11722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7"/>
          <p:cNvSpPr/>
          <p:nvPr>
            <p:ph idx="2" type="pic"/>
          </p:nvPr>
        </p:nvSpPr>
        <p:spPr>
          <a:xfrm>
            <a:off x="0" y="0"/>
            <a:ext cx="2290572" cy="28323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4" name="Google Shape;94;p17"/>
          <p:cNvSpPr/>
          <p:nvPr>
            <p:ph idx="3" type="pic"/>
          </p:nvPr>
        </p:nvSpPr>
        <p:spPr>
          <a:xfrm>
            <a:off x="2290572" y="0"/>
            <a:ext cx="2290572" cy="28323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5" name="Google Shape;95;p17"/>
          <p:cNvSpPr/>
          <p:nvPr>
            <p:ph idx="4" type="pic"/>
          </p:nvPr>
        </p:nvSpPr>
        <p:spPr>
          <a:xfrm>
            <a:off x="4562856" y="0"/>
            <a:ext cx="2290572" cy="28323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6" name="Google Shape;96;p17"/>
          <p:cNvSpPr/>
          <p:nvPr>
            <p:ph idx="5" type="pic"/>
          </p:nvPr>
        </p:nvSpPr>
        <p:spPr>
          <a:xfrm>
            <a:off x="6853428" y="0"/>
            <a:ext cx="2290572" cy="28323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7" name="Google Shape;97;p17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17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3946808" y="3381375"/>
            <a:ext cx="4666059" cy="11727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/>
            </a:lvl1pPr>
            <a:lvl2pPr indent="-2286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Agenda" showMasterSp="0">
  <p:cSld name="2_Agenda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413148" y="411956"/>
            <a:ext cx="2674143" cy="149839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413147" y="2007980"/>
            <a:ext cx="2674144" cy="2561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4" name="Google Shape;104;p18"/>
          <p:cNvSpPr/>
          <p:nvPr>
            <p:ph idx="2" type="pic"/>
          </p:nvPr>
        </p:nvSpPr>
        <p:spPr>
          <a:xfrm>
            <a:off x="3906696" y="1197578"/>
            <a:ext cx="2586419" cy="258641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05" name="Google Shape;105;p18"/>
          <p:cNvSpPr/>
          <p:nvPr>
            <p:ph idx="3" type="pic"/>
          </p:nvPr>
        </p:nvSpPr>
        <p:spPr>
          <a:xfrm>
            <a:off x="6688931" y="447294"/>
            <a:ext cx="1697832" cy="16978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06" name="Google Shape;106;p18"/>
          <p:cNvSpPr/>
          <p:nvPr>
            <p:ph idx="4" type="pic"/>
          </p:nvPr>
        </p:nvSpPr>
        <p:spPr>
          <a:xfrm>
            <a:off x="6818709" y="2493550"/>
            <a:ext cx="2202657" cy="22026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07" name="Google Shape;107;p18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18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4911566" y="637625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111" name="Google Shape;111;p18"/>
          <p:cNvGrpSpPr/>
          <p:nvPr/>
        </p:nvGrpSpPr>
        <p:grpSpPr>
          <a:xfrm>
            <a:off x="4189440" y="4194424"/>
            <a:ext cx="621269" cy="621269"/>
            <a:chOff x="3393179" y="4841987"/>
            <a:chExt cx="828358" cy="828358"/>
          </a:xfrm>
        </p:grpSpPr>
        <p:sp>
          <p:nvSpPr>
            <p:cNvPr id="112" name="Google Shape;112;p18"/>
            <p:cNvSpPr/>
            <p:nvPr/>
          </p:nvSpPr>
          <p:spPr>
            <a:xfrm rot="8100000">
              <a:off x="3537358" y="4940429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" name="Google Shape;113;p18"/>
            <p:cNvSpPr/>
            <p:nvPr/>
          </p:nvSpPr>
          <p:spPr>
            <a:xfrm rot="-81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0">
                  <a:srgbClr val="453E75">
                    <a:alpha val="31764"/>
                  </a:srgbClr>
                </a:gs>
                <a:gs pos="100000">
                  <a:srgbClr val="59EFC0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ontent 2 column (comparison slide)" showMasterSp="0" type="twoTxTwoObj">
  <p:cSld name="TWO_OBJECTS_WITH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/>
          <p:nvPr/>
        </p:nvSpPr>
        <p:spPr>
          <a:xfrm>
            <a:off x="8318709" y="4420100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p19"/>
          <p:cNvSpPr/>
          <p:nvPr/>
        </p:nvSpPr>
        <p:spPr>
          <a:xfrm>
            <a:off x="8588709" y="4370909"/>
            <a:ext cx="284287" cy="270000"/>
          </a:xfrm>
          <a:prstGeom prst="rect">
            <a:avLst/>
          </a:prstGeom>
          <a:solidFill>
            <a:schemeClr val="dk2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7" name="Google Shape;117;p19"/>
          <p:cNvSpPr txBox="1"/>
          <p:nvPr>
            <p:ph type="title"/>
          </p:nvPr>
        </p:nvSpPr>
        <p:spPr>
          <a:xfrm>
            <a:off x="413147" y="411956"/>
            <a:ext cx="8323163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413148" y="1298531"/>
            <a:ext cx="4077890" cy="40151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100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9" name="Google Shape;119;p19"/>
          <p:cNvSpPr txBox="1"/>
          <p:nvPr>
            <p:ph idx="2" type="body"/>
          </p:nvPr>
        </p:nvSpPr>
        <p:spPr>
          <a:xfrm>
            <a:off x="413147" y="1820528"/>
            <a:ext cx="4071836" cy="2636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1pPr>
            <a:lvl2pPr indent="-3048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0" name="Google Shape;120;p19"/>
          <p:cNvSpPr txBox="1"/>
          <p:nvPr>
            <p:ph idx="3" type="body"/>
          </p:nvPr>
        </p:nvSpPr>
        <p:spPr>
          <a:xfrm>
            <a:off x="4659018" y="1298531"/>
            <a:ext cx="4077294" cy="40151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100" cap="none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4" type="body"/>
          </p:nvPr>
        </p:nvSpPr>
        <p:spPr>
          <a:xfrm>
            <a:off x="4659017" y="1820528"/>
            <a:ext cx="4077293" cy="2636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1pPr>
            <a:lvl2pPr indent="-3048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19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Section break" showMasterSp="0">
  <p:cSld name="4_Section brea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27" name="Google Shape;127;p20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0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0" y="4330297"/>
            <a:ext cx="9144000" cy="813203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1" name="Google Shape;131;p20"/>
          <p:cNvSpPr/>
          <p:nvPr/>
        </p:nvSpPr>
        <p:spPr>
          <a:xfrm rot="10800000">
            <a:off x="0" y="-2"/>
            <a:ext cx="6750000" cy="5143499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2" name="Google Shape;132;p20"/>
          <p:cNvSpPr txBox="1"/>
          <p:nvPr>
            <p:ph type="ctrTitle"/>
          </p:nvPr>
        </p:nvSpPr>
        <p:spPr>
          <a:xfrm>
            <a:off x="413147" y="411956"/>
            <a:ext cx="4077890" cy="22396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0"/>
          <p:cNvSpPr txBox="1"/>
          <p:nvPr>
            <p:ph idx="1" type="subTitle"/>
          </p:nvPr>
        </p:nvSpPr>
        <p:spPr>
          <a:xfrm>
            <a:off x="413147" y="2862543"/>
            <a:ext cx="4077890" cy="1698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lvl="1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ontent 3 column" showMasterSp="0">
  <p:cSld name="11_Content 3 column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21"/>
          <p:cNvGrpSpPr/>
          <p:nvPr/>
        </p:nvGrpSpPr>
        <p:grpSpPr>
          <a:xfrm>
            <a:off x="75354" y="3777296"/>
            <a:ext cx="1562914" cy="1562914"/>
            <a:chOff x="4842143" y="3556857"/>
            <a:chExt cx="2083885" cy="2083885"/>
          </a:xfrm>
        </p:grpSpPr>
        <p:sp>
          <p:nvSpPr>
            <p:cNvPr id="136" name="Google Shape;136;p21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7" name="Google Shape;137;p21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8" name="Google Shape;138;p21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9" name="Google Shape;139;p21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40" name="Google Shape;140;p21"/>
          <p:cNvSpPr/>
          <p:nvPr/>
        </p:nvSpPr>
        <p:spPr>
          <a:xfrm rot="2700000">
            <a:off x="8126208" y="128451"/>
            <a:ext cx="810000" cy="947210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1" name="Google Shape;141;p21"/>
          <p:cNvSpPr/>
          <p:nvPr/>
        </p:nvSpPr>
        <p:spPr>
          <a:xfrm rot="8100000">
            <a:off x="8137008" y="388756"/>
            <a:ext cx="405000" cy="81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2" name="Google Shape;142;p21"/>
          <p:cNvSpPr/>
          <p:nvPr/>
        </p:nvSpPr>
        <p:spPr>
          <a:xfrm>
            <a:off x="1350602" y="1854641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" name="Google Shape;143;p21"/>
          <p:cNvSpPr txBox="1"/>
          <p:nvPr>
            <p:ph type="title"/>
          </p:nvPr>
        </p:nvSpPr>
        <p:spPr>
          <a:xfrm>
            <a:off x="413147" y="411956"/>
            <a:ext cx="8323163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413148" y="1298531"/>
            <a:ext cx="2672952" cy="40151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5" name="Google Shape;145;p21"/>
          <p:cNvSpPr txBox="1"/>
          <p:nvPr>
            <p:ph idx="2" type="body"/>
          </p:nvPr>
        </p:nvSpPr>
        <p:spPr>
          <a:xfrm>
            <a:off x="419607" y="1824228"/>
            <a:ext cx="2672952" cy="2636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3" type="body"/>
          </p:nvPr>
        </p:nvSpPr>
        <p:spPr>
          <a:xfrm>
            <a:off x="3256180" y="1298531"/>
            <a:ext cx="2674620" cy="40151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 cap="none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4" type="body"/>
          </p:nvPr>
        </p:nvSpPr>
        <p:spPr>
          <a:xfrm>
            <a:off x="3256180" y="1820528"/>
            <a:ext cx="2631566" cy="2636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1pPr>
            <a:lvl2pPr indent="-31115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2pPr>
            <a:lvl3pPr indent="-31115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3pPr>
            <a:lvl4pPr indent="-31115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4pPr>
            <a:lvl5pPr indent="-31115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5" type="body"/>
          </p:nvPr>
        </p:nvSpPr>
        <p:spPr>
          <a:xfrm>
            <a:off x="6104744" y="1298531"/>
            <a:ext cx="2674620" cy="40151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 cap="none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idx="6" type="body"/>
          </p:nvPr>
        </p:nvSpPr>
        <p:spPr>
          <a:xfrm>
            <a:off x="6104744" y="1820528"/>
            <a:ext cx="2631566" cy="2636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1pPr>
            <a:lvl2pPr indent="-31115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2pPr>
            <a:lvl3pPr indent="-31115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3pPr>
            <a:lvl4pPr indent="-31115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4pPr>
            <a:lvl5pPr indent="-31115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300"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0" name="Google Shape;150;p21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1" name="Google Shape;151;p21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22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6" name="Google Shape;156;p22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eam" showMasterSp="0">
  <p:cSld name="8_Team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/>
          <p:nvPr/>
        </p:nvSpPr>
        <p:spPr>
          <a:xfrm>
            <a:off x="0" y="4330297"/>
            <a:ext cx="9144000" cy="813203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40000">
                <a:srgbClr val="1B192E">
                  <a:alpha val="0"/>
                </a:srgbClr>
              </a:gs>
              <a:gs pos="100000">
                <a:srgbClr val="1B192E">
                  <a:alpha val="6000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9" name="Google Shape;159;p23"/>
          <p:cNvSpPr/>
          <p:nvPr/>
        </p:nvSpPr>
        <p:spPr>
          <a:xfrm>
            <a:off x="7716581" y="571957"/>
            <a:ext cx="810000" cy="81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0" name="Google Shape;160;p23"/>
          <p:cNvSpPr txBox="1"/>
          <p:nvPr>
            <p:ph type="ctrTitle"/>
          </p:nvPr>
        </p:nvSpPr>
        <p:spPr>
          <a:xfrm>
            <a:off x="411480" y="411480"/>
            <a:ext cx="6211490" cy="9397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161" name="Google Shape;161;p23"/>
          <p:cNvGrpSpPr/>
          <p:nvPr/>
        </p:nvGrpSpPr>
        <p:grpSpPr>
          <a:xfrm>
            <a:off x="1322329" y="3220781"/>
            <a:ext cx="1562914" cy="1562914"/>
            <a:chOff x="4842143" y="3556857"/>
            <a:chExt cx="2083885" cy="2083885"/>
          </a:xfrm>
        </p:grpSpPr>
        <p:sp>
          <p:nvSpPr>
            <p:cNvPr id="162" name="Google Shape;162;p23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3" name="Google Shape;163;p23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4" name="Google Shape;164;p23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5" name="Google Shape;165;p23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66" name="Google Shape;166;p23"/>
          <p:cNvSpPr/>
          <p:nvPr>
            <p:ph idx="2" type="pic"/>
          </p:nvPr>
        </p:nvSpPr>
        <p:spPr>
          <a:xfrm>
            <a:off x="809244" y="1493043"/>
            <a:ext cx="1268730" cy="107670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67" name="Google Shape;167;p23"/>
          <p:cNvSpPr/>
          <p:nvPr>
            <p:ph idx="3" type="pic"/>
          </p:nvPr>
        </p:nvSpPr>
        <p:spPr>
          <a:xfrm>
            <a:off x="2878788" y="1493043"/>
            <a:ext cx="1268730" cy="107670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68" name="Google Shape;168;p23"/>
          <p:cNvSpPr/>
          <p:nvPr>
            <p:ph idx="4" type="pic"/>
          </p:nvPr>
        </p:nvSpPr>
        <p:spPr>
          <a:xfrm>
            <a:off x="4996482" y="1495044"/>
            <a:ext cx="1268730" cy="107670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69" name="Google Shape;169;p23"/>
          <p:cNvSpPr/>
          <p:nvPr>
            <p:ph idx="5" type="pic"/>
          </p:nvPr>
        </p:nvSpPr>
        <p:spPr>
          <a:xfrm>
            <a:off x="7114176" y="1493043"/>
            <a:ext cx="1268730" cy="107670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70" name="Google Shape;170;p23"/>
          <p:cNvSpPr txBox="1"/>
          <p:nvPr>
            <p:ph idx="1" type="body"/>
          </p:nvPr>
        </p:nvSpPr>
        <p:spPr>
          <a:xfrm>
            <a:off x="809625" y="2836069"/>
            <a:ext cx="1283494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6" type="body"/>
          </p:nvPr>
        </p:nvSpPr>
        <p:spPr>
          <a:xfrm>
            <a:off x="809050" y="3174712"/>
            <a:ext cx="1283679" cy="478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7" type="body"/>
          </p:nvPr>
        </p:nvSpPr>
        <p:spPr>
          <a:xfrm>
            <a:off x="2879363" y="2836069"/>
            <a:ext cx="1283494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8" type="body"/>
          </p:nvPr>
        </p:nvSpPr>
        <p:spPr>
          <a:xfrm>
            <a:off x="2878788" y="3174712"/>
            <a:ext cx="1283679" cy="478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4" name="Google Shape;174;p23"/>
          <p:cNvSpPr txBox="1"/>
          <p:nvPr>
            <p:ph idx="9" type="body"/>
          </p:nvPr>
        </p:nvSpPr>
        <p:spPr>
          <a:xfrm>
            <a:off x="4997057" y="2836069"/>
            <a:ext cx="1283494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13" type="body"/>
          </p:nvPr>
        </p:nvSpPr>
        <p:spPr>
          <a:xfrm>
            <a:off x="4996482" y="3174712"/>
            <a:ext cx="1283679" cy="478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6" name="Google Shape;176;p23"/>
          <p:cNvSpPr txBox="1"/>
          <p:nvPr>
            <p:ph idx="14" type="body"/>
          </p:nvPr>
        </p:nvSpPr>
        <p:spPr>
          <a:xfrm>
            <a:off x="7074834" y="2840466"/>
            <a:ext cx="1283494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7" name="Google Shape;177;p23"/>
          <p:cNvSpPr txBox="1"/>
          <p:nvPr>
            <p:ph idx="15" type="body"/>
          </p:nvPr>
        </p:nvSpPr>
        <p:spPr>
          <a:xfrm>
            <a:off x="7074259" y="3179109"/>
            <a:ext cx="1283679" cy="478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8" name="Google Shape;178;p23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23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23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Summary" showMasterSp="0">
  <p:cSld name="12_Summar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type="title"/>
          </p:nvPr>
        </p:nvSpPr>
        <p:spPr>
          <a:xfrm>
            <a:off x="413147" y="3381375"/>
            <a:ext cx="3375421" cy="11722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24"/>
          <p:cNvSpPr/>
          <p:nvPr>
            <p:ph idx="2" type="pic"/>
          </p:nvPr>
        </p:nvSpPr>
        <p:spPr>
          <a:xfrm>
            <a:off x="0" y="0"/>
            <a:ext cx="9144000" cy="28323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84" name="Google Shape;184;p24"/>
          <p:cNvSpPr txBox="1"/>
          <p:nvPr>
            <p:ph idx="1" type="body"/>
          </p:nvPr>
        </p:nvSpPr>
        <p:spPr>
          <a:xfrm>
            <a:off x="3946808" y="3381375"/>
            <a:ext cx="4666059" cy="11727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1pPr>
            <a:lvl2pPr indent="-2286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" name="Google Shape;185;p24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24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4"/>
          <p:cNvSpPr/>
          <p:nvPr/>
        </p:nvSpPr>
        <p:spPr>
          <a:xfrm>
            <a:off x="919330" y="2889169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Section break" showMasterSp="0">
  <p:cSld name="5_Section break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91" name="Google Shape;191;p25"/>
          <p:cNvSpPr txBox="1"/>
          <p:nvPr>
            <p:ph idx="1" type="subTitle"/>
          </p:nvPr>
        </p:nvSpPr>
        <p:spPr>
          <a:xfrm>
            <a:off x="0" y="2667961"/>
            <a:ext cx="4980214" cy="2475539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/>
            </a:lvl1pPr>
            <a:lvl2pPr lvl="1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2" name="Google Shape;192;p25"/>
          <p:cNvSpPr txBox="1"/>
          <p:nvPr>
            <p:ph type="ctrTitle"/>
          </p:nvPr>
        </p:nvSpPr>
        <p:spPr>
          <a:xfrm>
            <a:off x="0" y="0"/>
            <a:ext cx="4980214" cy="2651632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8627"/>
                </a:srgbClr>
              </a:gs>
              <a:gs pos="100000">
                <a:srgbClr val="1B192E">
                  <a:alpha val="68627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/>
            </a:lvl1pPr>
            <a:lvl2pPr lvl="1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ctrTitle"/>
          </p:nvPr>
        </p:nvSpPr>
        <p:spPr>
          <a:xfrm>
            <a:off x="2519362" y="292380"/>
            <a:ext cx="6211490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5" name="Google Shape;195;p26"/>
          <p:cNvSpPr txBox="1"/>
          <p:nvPr>
            <p:ph idx="1" type="subTitle"/>
          </p:nvPr>
        </p:nvSpPr>
        <p:spPr>
          <a:xfrm>
            <a:off x="2519362" y="2652713"/>
            <a:ext cx="6211492" cy="1916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96" name="Google Shape;196;p26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6"/>
          <p:cNvSpPr/>
          <p:nvPr/>
        </p:nvSpPr>
        <p:spPr>
          <a:xfrm rot="2700000">
            <a:off x="459334" y="361416"/>
            <a:ext cx="810000" cy="947210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0" name="Google Shape;200;p26"/>
          <p:cNvSpPr/>
          <p:nvPr/>
        </p:nvSpPr>
        <p:spPr>
          <a:xfrm rot="8100000">
            <a:off x="470134" y="621722"/>
            <a:ext cx="405000" cy="81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1" name="Google Shape;201;p26"/>
          <p:cNvSpPr/>
          <p:nvPr/>
        </p:nvSpPr>
        <p:spPr>
          <a:xfrm>
            <a:off x="1350602" y="1854641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202" name="Google Shape;202;p26"/>
          <p:cNvGrpSpPr/>
          <p:nvPr/>
        </p:nvGrpSpPr>
        <p:grpSpPr>
          <a:xfrm>
            <a:off x="969370" y="3224855"/>
            <a:ext cx="1562914" cy="1562914"/>
            <a:chOff x="4842143" y="3556857"/>
            <a:chExt cx="2083885" cy="2083885"/>
          </a:xfrm>
        </p:grpSpPr>
        <p:sp>
          <p:nvSpPr>
            <p:cNvPr id="203" name="Google Shape;203;p26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04" name="Google Shape;204;p26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05" name="Google Shape;205;p26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06" name="Google Shape;206;p26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 type="twoObj">
  <p:cSld name="TWO_OBJECTS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/>
          <p:nvPr/>
        </p:nvSpPr>
        <p:spPr>
          <a:xfrm>
            <a:off x="8302398" y="250031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209" name="Google Shape;209;p27"/>
          <p:cNvGrpSpPr/>
          <p:nvPr/>
        </p:nvGrpSpPr>
        <p:grpSpPr>
          <a:xfrm>
            <a:off x="175008" y="4038015"/>
            <a:ext cx="621268" cy="621268"/>
            <a:chOff x="2895711" y="1234487"/>
            <a:chExt cx="828357" cy="828357"/>
          </a:xfrm>
        </p:grpSpPr>
        <p:sp>
          <p:nvSpPr>
            <p:cNvPr id="210" name="Google Shape;210;p27"/>
            <p:cNvSpPr/>
            <p:nvPr/>
          </p:nvSpPr>
          <p:spPr>
            <a:xfrm rot="2700000">
              <a:off x="3039890" y="1332929"/>
              <a:ext cx="540000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1" name="Google Shape;211;p27"/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12" name="Google Shape;212;p27"/>
          <p:cNvSpPr txBox="1"/>
          <p:nvPr>
            <p:ph type="title"/>
          </p:nvPr>
        </p:nvSpPr>
        <p:spPr>
          <a:xfrm>
            <a:off x="413147" y="411956"/>
            <a:ext cx="8317706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3" name="Google Shape;213;p27"/>
          <p:cNvSpPr txBox="1"/>
          <p:nvPr>
            <p:ph idx="1" type="body"/>
          </p:nvPr>
        </p:nvSpPr>
        <p:spPr>
          <a:xfrm>
            <a:off x="413147" y="1572881"/>
            <a:ext cx="4076700" cy="2996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4" name="Google Shape;214;p27"/>
          <p:cNvSpPr txBox="1"/>
          <p:nvPr>
            <p:ph idx="2" type="body"/>
          </p:nvPr>
        </p:nvSpPr>
        <p:spPr>
          <a:xfrm>
            <a:off x="4654154" y="1572881"/>
            <a:ext cx="4076700" cy="2996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5" name="Google Shape;215;p27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6" name="Google Shape;216;p27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7" name="Google Shape;217;p27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8"/>
          <p:cNvGrpSpPr/>
          <p:nvPr/>
        </p:nvGrpSpPr>
        <p:grpSpPr>
          <a:xfrm>
            <a:off x="3564561" y="3617628"/>
            <a:ext cx="1242535" cy="1242535"/>
            <a:chOff x="2481534" y="2139594"/>
            <a:chExt cx="1656714" cy="1656714"/>
          </a:xfrm>
        </p:grpSpPr>
        <p:sp>
          <p:nvSpPr>
            <p:cNvPr id="220" name="Google Shape;220;p28"/>
            <p:cNvSpPr/>
            <p:nvPr/>
          </p:nvSpPr>
          <p:spPr>
            <a:xfrm rot="2700000">
              <a:off x="2769891" y="2336477"/>
              <a:ext cx="1080000" cy="1262947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1" name="Google Shape;221;p28"/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22" name="Google Shape;222;p28"/>
          <p:cNvSpPr txBox="1"/>
          <p:nvPr>
            <p:ph type="title"/>
          </p:nvPr>
        </p:nvSpPr>
        <p:spPr>
          <a:xfrm>
            <a:off x="413147" y="411956"/>
            <a:ext cx="8317706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3" name="Google Shape;223;p28"/>
          <p:cNvSpPr txBox="1"/>
          <p:nvPr>
            <p:ph idx="1" type="body"/>
          </p:nvPr>
        </p:nvSpPr>
        <p:spPr>
          <a:xfrm>
            <a:off x="3221831" y="1312545"/>
            <a:ext cx="5509022" cy="32570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1pPr>
            <a:lvl2pPr indent="-3048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5pPr>
            <a:lvl6pPr indent="-3238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224" name="Google Shape;224;p28"/>
          <p:cNvSpPr txBox="1"/>
          <p:nvPr>
            <p:ph idx="2" type="body"/>
          </p:nvPr>
        </p:nvSpPr>
        <p:spPr>
          <a:xfrm>
            <a:off x="413147" y="1312545"/>
            <a:ext cx="2674144" cy="32570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25" name="Google Shape;225;p28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6" name="Google Shape;226;p28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7" name="Google Shape;227;p28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E6483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13147" y="413100"/>
            <a:ext cx="8317706" cy="999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  <a:defRPr b="0" i="0" sz="36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13147" y="1585396"/>
            <a:ext cx="8318700" cy="298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98450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9845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9845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9845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13147" y="4880409"/>
            <a:ext cx="1971675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2519363" y="4880409"/>
            <a:ext cx="4784408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260">
          <p15:clr>
            <a:srgbClr val="F26B43"/>
          </p15:clr>
        </p15:guide>
        <p15:guide id="4" pos="5500">
          <p15:clr>
            <a:srgbClr val="F26B43"/>
          </p15:clr>
        </p15:guide>
        <p15:guide id="5" orient="horz" pos="259">
          <p15:clr>
            <a:srgbClr val="F26B43"/>
          </p15:clr>
        </p15:guide>
        <p15:guide id="6" orient="horz" pos="2981">
          <p15:clr>
            <a:srgbClr val="F26B43"/>
          </p15:clr>
        </p15:guide>
        <p15:guide id="7" pos="618">
          <p15:clr>
            <a:srgbClr val="A4A3A4"/>
          </p15:clr>
        </p15:guide>
        <p15:guide id="8" pos="703">
          <p15:clr>
            <a:srgbClr val="A4A3A4"/>
          </p15:clr>
        </p15:guide>
        <p15:guide id="9" pos="1060">
          <p15:clr>
            <a:srgbClr val="A4A3A4"/>
          </p15:clr>
        </p15:guide>
        <p15:guide id="10" pos="1145">
          <p15:clr>
            <a:srgbClr val="A4A3A4"/>
          </p15:clr>
        </p15:guide>
        <p15:guide id="11" pos="1502">
          <p15:clr>
            <a:srgbClr val="A4A3A4"/>
          </p15:clr>
        </p15:guide>
        <p15:guide id="12" pos="1587">
          <p15:clr>
            <a:srgbClr val="A4A3A4"/>
          </p15:clr>
        </p15:guide>
        <p15:guide id="13" pos="1945">
          <p15:clr>
            <a:srgbClr val="A4A3A4"/>
          </p15:clr>
        </p15:guide>
        <p15:guide id="14" pos="2029">
          <p15:clr>
            <a:srgbClr val="A4A3A4"/>
          </p15:clr>
        </p15:guide>
        <p15:guide id="15" pos="2387">
          <p15:clr>
            <a:srgbClr val="A4A3A4"/>
          </p15:clr>
        </p15:guide>
        <p15:guide id="16" pos="2489">
          <p15:clr>
            <a:srgbClr val="A4A3A4"/>
          </p15:clr>
        </p15:guide>
        <p15:guide id="17" pos="2829">
          <p15:clr>
            <a:srgbClr val="A4A3A4"/>
          </p15:clr>
        </p15:guide>
        <p15:guide id="18" pos="2931">
          <p15:clr>
            <a:srgbClr val="A4A3A4"/>
          </p15:clr>
        </p15:guide>
        <p15:guide id="19" pos="3271">
          <p15:clr>
            <a:srgbClr val="A4A3A4"/>
          </p15:clr>
        </p15:guide>
        <p15:guide id="20" pos="3373">
          <p15:clr>
            <a:srgbClr val="A4A3A4"/>
          </p15:clr>
        </p15:guide>
        <p15:guide id="21" pos="3713">
          <p15:clr>
            <a:srgbClr val="A4A3A4"/>
          </p15:clr>
        </p15:guide>
        <p15:guide id="22" pos="3815">
          <p15:clr>
            <a:srgbClr val="A4A3A4"/>
          </p15:clr>
        </p15:guide>
        <p15:guide id="23" pos="4156">
          <p15:clr>
            <a:srgbClr val="A4A3A4"/>
          </p15:clr>
        </p15:guide>
        <p15:guide id="24" pos="4258">
          <p15:clr>
            <a:srgbClr val="A4A3A4"/>
          </p15:clr>
        </p15:guide>
        <p15:guide id="25" pos="4615">
          <p15:clr>
            <a:srgbClr val="A4A3A4"/>
          </p15:clr>
        </p15:guide>
        <p15:guide id="26" pos="4700">
          <p15:clr>
            <a:srgbClr val="A4A3A4"/>
          </p15:clr>
        </p15:guide>
        <p15:guide id="27" pos="5057">
          <p15:clr>
            <a:srgbClr val="A4A3A4"/>
          </p15:clr>
        </p15:guide>
        <p15:guide id="28" pos="5142">
          <p15:clr>
            <a:srgbClr val="A4A3A4"/>
          </p15:clr>
        </p15:guide>
        <p15:guide id="29" orient="horz" pos="2879">
          <p15:clr>
            <a:srgbClr val="A4A3A4"/>
          </p15:clr>
        </p15:guide>
        <p15:guide id="30" orient="horz" pos="1569">
          <p15:clr>
            <a:srgbClr val="A4A3A4"/>
          </p15:clr>
        </p15:guide>
        <p15:guide id="31" orient="horz" pos="1671">
          <p15:clr>
            <a:srgbClr val="A4A3A4"/>
          </p15:clr>
        </p15:guide>
        <p15:guide id="32" orient="horz" pos="634">
          <p15:clr>
            <a:srgbClr val="A4A3A4"/>
          </p15:clr>
        </p15:guide>
        <p15:guide id="33" orient="horz" pos="719">
          <p15:clr>
            <a:srgbClr val="A4A3A4"/>
          </p15:clr>
        </p15:guide>
        <p15:guide id="34" orient="horz" pos="1110">
          <p15:clr>
            <a:srgbClr val="A4A3A4"/>
          </p15:clr>
        </p15:guide>
        <p15:guide id="35" orient="horz" pos="1195">
          <p15:clr>
            <a:srgbClr val="A4A3A4"/>
          </p15:clr>
        </p15:guide>
        <p15:guide id="36" orient="horz" pos="2045">
          <p15:clr>
            <a:srgbClr val="A4A3A4"/>
          </p15:clr>
        </p15:guide>
        <p15:guide id="37" orient="horz" pos="2130">
          <p15:clr>
            <a:srgbClr val="A4A3A4"/>
          </p15:clr>
        </p15:guide>
        <p15:guide id="38" orient="horz" pos="2504">
          <p15:clr>
            <a:srgbClr val="A4A3A4"/>
          </p15:clr>
        </p15:guide>
        <p15:guide id="39" orient="horz" pos="260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Relationship Id="rId4" Type="http://schemas.openxmlformats.org/officeDocument/2006/relationships/image" Target="../media/image3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Relationship Id="rId4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Relationship Id="rId4" Type="http://schemas.openxmlformats.org/officeDocument/2006/relationships/image" Target="../media/image35.png"/><Relationship Id="rId9" Type="http://schemas.openxmlformats.org/officeDocument/2006/relationships/image" Target="../media/image24.jpg"/><Relationship Id="rId5" Type="http://schemas.openxmlformats.org/officeDocument/2006/relationships/image" Target="../media/image19.jpg"/><Relationship Id="rId6" Type="http://schemas.openxmlformats.org/officeDocument/2006/relationships/image" Target="../media/image33.jpg"/><Relationship Id="rId7" Type="http://schemas.openxmlformats.org/officeDocument/2006/relationships/image" Target="../media/image23.jpg"/><Relationship Id="rId8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20.jpg"/><Relationship Id="rId5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>
            <p:ph type="ctrTitle"/>
          </p:nvPr>
        </p:nvSpPr>
        <p:spPr>
          <a:xfrm>
            <a:off x="5989235" y="936688"/>
            <a:ext cx="2674200" cy="17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</a:pPr>
            <a:r>
              <a:rPr lang="en" sz="3800"/>
              <a:t>Movie</a:t>
            </a:r>
            <a:endParaRPr sz="3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</a:pPr>
            <a:r>
              <a:rPr lang="en" sz="3800"/>
              <a:t>  Xplorer</a:t>
            </a:r>
            <a:endParaRPr sz="3800"/>
          </a:p>
        </p:txBody>
      </p:sp>
      <p:pic>
        <p:nvPicPr>
          <p:cNvPr descr="A collage of a person&#10;&#10;Description automatically generated with low confidence" id="234" name="Google Shape;234;p2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3776" r="13775" t="0"/>
          <a:stretch/>
        </p:blipFill>
        <p:spPr>
          <a:xfrm>
            <a:off x="0" y="0"/>
            <a:ext cx="558927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8"/>
          <p:cNvSpPr txBox="1"/>
          <p:nvPr>
            <p:ph type="title"/>
          </p:nvPr>
        </p:nvSpPr>
        <p:spPr>
          <a:xfrm>
            <a:off x="100846" y="100531"/>
            <a:ext cx="83232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Keywords Word Cloud</a:t>
            </a:r>
            <a:endParaRPr/>
          </a:p>
        </p:txBody>
      </p:sp>
      <p:pic>
        <p:nvPicPr>
          <p:cNvPr id="348" name="Google Shape;34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9975" y="1231831"/>
            <a:ext cx="5942701" cy="3739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9"/>
          <p:cNvSpPr txBox="1"/>
          <p:nvPr>
            <p:ph type="title"/>
          </p:nvPr>
        </p:nvSpPr>
        <p:spPr>
          <a:xfrm>
            <a:off x="51500" y="100526"/>
            <a:ext cx="8829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Most Occurring Cast Bar Chart</a:t>
            </a:r>
            <a:endParaRPr/>
          </a:p>
        </p:txBody>
      </p:sp>
      <p:pic>
        <p:nvPicPr>
          <p:cNvPr id="354" name="Google Shape;35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91075"/>
            <a:ext cx="9144000" cy="3452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9"/>
          <p:cNvSpPr txBox="1"/>
          <p:nvPr/>
        </p:nvSpPr>
        <p:spPr>
          <a:xfrm>
            <a:off x="0" y="973087"/>
            <a:ext cx="400837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Most subscribers ha</a:t>
            </a:r>
            <a:r>
              <a:rPr lang="en">
                <a:solidFill>
                  <a:schemeClr val="lt1"/>
                </a:solidFill>
              </a:rPr>
              <a:t>ve</a:t>
            </a: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favorite casts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Having a top 10 casts feature in the app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0"/>
          <p:cNvSpPr txBox="1"/>
          <p:nvPr>
            <p:ph idx="1" type="body"/>
          </p:nvPr>
        </p:nvSpPr>
        <p:spPr>
          <a:xfrm>
            <a:off x="116800" y="765050"/>
            <a:ext cx="57780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Content-Based Filtering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40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2" name="Google Shape;362;p40"/>
          <p:cNvSpPr txBox="1"/>
          <p:nvPr/>
        </p:nvSpPr>
        <p:spPr>
          <a:xfrm>
            <a:off x="0" y="150675"/>
            <a:ext cx="8518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36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Building the Recommender Engine</a:t>
            </a:r>
            <a:endParaRPr i="0" sz="36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63" name="Google Shape;36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6788" y="1369550"/>
            <a:ext cx="6050925" cy="346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1"/>
          <p:cNvSpPr txBox="1"/>
          <p:nvPr>
            <p:ph idx="1" type="body"/>
          </p:nvPr>
        </p:nvSpPr>
        <p:spPr>
          <a:xfrm>
            <a:off x="116400" y="765425"/>
            <a:ext cx="57780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Collaborative -Based Filtering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41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41"/>
          <p:cNvSpPr txBox="1"/>
          <p:nvPr/>
        </p:nvSpPr>
        <p:spPr>
          <a:xfrm>
            <a:off x="0" y="150675"/>
            <a:ext cx="8518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36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Building the Recommender Engine</a:t>
            </a:r>
            <a:endParaRPr i="0" sz="36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71" name="Google Shape;371;p41"/>
          <p:cNvPicPr preferRelativeResize="0"/>
          <p:nvPr/>
        </p:nvPicPr>
        <p:blipFill rotWithShape="1">
          <a:blip r:embed="rId3">
            <a:alphaModFix/>
          </a:blip>
          <a:srcRect b="0" l="7205" r="7211" t="0"/>
          <a:stretch/>
        </p:blipFill>
        <p:spPr>
          <a:xfrm>
            <a:off x="1330525" y="1431775"/>
            <a:ext cx="6092988" cy="339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2"/>
          <p:cNvSpPr txBox="1"/>
          <p:nvPr/>
        </p:nvSpPr>
        <p:spPr>
          <a:xfrm>
            <a:off x="0" y="267575"/>
            <a:ext cx="719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36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Movie Xplorer Demo</a:t>
            </a:r>
            <a:endParaRPr i="0" sz="36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77" name="Google Shape;377;p42"/>
          <p:cNvSpPr txBox="1"/>
          <p:nvPr/>
        </p:nvSpPr>
        <p:spPr>
          <a:xfrm>
            <a:off x="130725" y="2020400"/>
            <a:ext cx="1640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ill Sans"/>
              <a:buChar char="●"/>
            </a:pPr>
            <a:r>
              <a:rPr lang="en"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Recommender</a:t>
            </a:r>
            <a:endParaRPr sz="12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ill Sans"/>
              <a:buChar char="●"/>
            </a:pPr>
            <a:r>
              <a:rPr lang="en"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Info</a:t>
            </a:r>
            <a:endParaRPr sz="12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ill Sans"/>
              <a:buChar char="●"/>
            </a:pPr>
            <a:r>
              <a:rPr lang="en"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Trailers &amp; Comment</a:t>
            </a:r>
            <a:endParaRPr sz="12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ill Sans"/>
              <a:buChar char="●"/>
            </a:pPr>
            <a:r>
              <a:rPr lang="en"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Data Insights</a:t>
            </a:r>
            <a:endParaRPr sz="12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ill Sans"/>
              <a:buChar char="●"/>
            </a:pPr>
            <a:r>
              <a:rPr lang="en"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Contact Info</a:t>
            </a:r>
            <a:endParaRPr sz="12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ill Sans"/>
              <a:buChar char="●"/>
            </a:pPr>
            <a:r>
              <a:rPr lang="en"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Help Tutorials</a:t>
            </a:r>
            <a:endParaRPr sz="12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8" name="Google Shape;378;p42"/>
          <p:cNvSpPr txBox="1"/>
          <p:nvPr/>
        </p:nvSpPr>
        <p:spPr>
          <a:xfrm>
            <a:off x="412750" y="1620200"/>
            <a:ext cx="1268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Featuring:</a:t>
            </a:r>
            <a:endParaRPr sz="17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79" name="Google Shape;37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488" y="1141425"/>
            <a:ext cx="7068378" cy="3483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43"/>
          <p:cNvGrpSpPr/>
          <p:nvPr/>
        </p:nvGrpSpPr>
        <p:grpSpPr>
          <a:xfrm>
            <a:off x="2973892" y="450715"/>
            <a:ext cx="5841007" cy="4593261"/>
            <a:chOff x="2510214" y="286990"/>
            <a:chExt cx="4954625" cy="4461209"/>
          </a:xfrm>
        </p:grpSpPr>
        <p:sp>
          <p:nvSpPr>
            <p:cNvPr id="385" name="Google Shape;385;p43"/>
            <p:cNvSpPr/>
            <p:nvPr/>
          </p:nvSpPr>
          <p:spPr>
            <a:xfrm>
              <a:off x="4083438" y="2282972"/>
              <a:ext cx="1739179" cy="1487328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  <a:effectLst>
              <a:outerShdw blurRad="40000" rotWithShape="0" dir="5400000" dist="23000">
                <a:srgbClr val="000000">
                  <a:alpha val="34509"/>
                </a:srgbClr>
              </a:outerShdw>
            </a:effectLst>
          </p:spPr>
          <p:txBody>
            <a:bodyPr anchorCtr="0" anchor="ctr" bIns="103075" lIns="103075" spcFirstLastPara="1" rIns="103075" wrap="square" tIns="1030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3"/>
            <p:cNvSpPr/>
            <p:nvPr/>
          </p:nvSpPr>
          <p:spPr>
            <a:xfrm rot="-5400000">
              <a:off x="4431324" y="1753902"/>
              <a:ext cx="104340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87" name="Google Shape;387;p43"/>
            <p:cNvSpPr/>
            <p:nvPr/>
          </p:nvSpPr>
          <p:spPr>
            <a:xfrm>
              <a:off x="4332070" y="286990"/>
              <a:ext cx="1242000" cy="1093800"/>
            </a:xfrm>
            <a:prstGeom prst="ellipse">
              <a:avLst/>
            </a:prstGeom>
            <a:solidFill>
              <a:srgbClr val="DD7E6B"/>
            </a:solidFill>
            <a:ln>
              <a:noFill/>
            </a:ln>
            <a:effectLst>
              <a:outerShdw blurRad="40000" rotWithShape="0" dir="5400000" dist="23000">
                <a:srgbClr val="000000">
                  <a:alpha val="34509"/>
                </a:srgbClr>
              </a:outerShdw>
            </a:effectLst>
          </p:spPr>
          <p:txBody>
            <a:bodyPr anchorCtr="0" anchor="ctr" bIns="81650" lIns="81650" spcFirstLastPara="1" rIns="81650" wrap="square" tIns="81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0" i="0" lang="en" sz="1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Idea Generation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3"/>
            <p:cNvSpPr/>
            <p:nvPr/>
          </p:nvSpPr>
          <p:spPr>
            <a:xfrm rot="1800473">
              <a:off x="5611373" y="3717294"/>
              <a:ext cx="851197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89" name="Google Shape;389;p43"/>
            <p:cNvSpPr/>
            <p:nvPr/>
          </p:nvSpPr>
          <p:spPr>
            <a:xfrm>
              <a:off x="6291566" y="3751689"/>
              <a:ext cx="1173273" cy="996510"/>
            </a:xfrm>
            <a:prstGeom prst="ellipse">
              <a:avLst/>
            </a:prstGeom>
            <a:solidFill>
              <a:srgbClr val="DD7E6B"/>
            </a:solidFill>
            <a:ln>
              <a:noFill/>
            </a:ln>
            <a:effectLst>
              <a:outerShdw blurRad="40000" rotWithShape="0" dir="5400000" dist="23000">
                <a:srgbClr val="000000">
                  <a:alpha val="34509"/>
                </a:srgbClr>
              </a:outerShdw>
            </a:effectLst>
          </p:spPr>
          <p:txBody>
            <a:bodyPr anchorCtr="0" anchor="ctr" bIns="101975" lIns="101975" spcFirstLastPara="1" rIns="101975" wrap="square" tIns="101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Pilot Phase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3"/>
            <p:cNvSpPr/>
            <p:nvPr/>
          </p:nvSpPr>
          <p:spPr>
            <a:xfrm rot="8999527">
              <a:off x="3481099" y="3717343"/>
              <a:ext cx="851197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91" name="Google Shape;391;p43"/>
            <p:cNvSpPr/>
            <p:nvPr/>
          </p:nvSpPr>
          <p:spPr>
            <a:xfrm>
              <a:off x="2510214" y="3751689"/>
              <a:ext cx="1173273" cy="996510"/>
            </a:xfrm>
            <a:prstGeom prst="ellipse">
              <a:avLst/>
            </a:prstGeom>
            <a:solidFill>
              <a:srgbClr val="DD7E6B"/>
            </a:solidFill>
            <a:ln>
              <a:noFill/>
            </a:ln>
            <a:effectLst>
              <a:outerShdw blurRad="40000" rotWithShape="0" dir="5400000" dist="23000">
                <a:srgbClr val="000000">
                  <a:alpha val="34509"/>
                </a:srgbClr>
              </a:outerShdw>
            </a:effectLst>
          </p:spPr>
          <p:txBody>
            <a:bodyPr anchorCtr="0" anchor="ctr" bIns="76575" lIns="76575" spcFirstLastPara="1" rIns="76575" wrap="square" tIns="765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Concept Development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2" name="Google Shape;392;p43"/>
          <p:cNvSpPr txBox="1"/>
          <p:nvPr/>
        </p:nvSpPr>
        <p:spPr>
          <a:xfrm>
            <a:off x="1" y="104547"/>
            <a:ext cx="31575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36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Consolidated Amazon App</a:t>
            </a:r>
            <a:endParaRPr i="0" sz="1400" u="none" cap="none" strike="noStrike">
              <a:solidFill>
                <a:srgbClr val="000000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93" name="Google Shape;393;p43"/>
          <p:cNvSpPr txBox="1"/>
          <p:nvPr/>
        </p:nvSpPr>
        <p:spPr>
          <a:xfrm>
            <a:off x="128601" y="2236225"/>
            <a:ext cx="28452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Amazon Prime Membership: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Prime </a:t>
            </a: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Video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Prime</a:t>
            </a: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Gaming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Prime </a:t>
            </a: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Music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Prime Reading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, company name&#10;&#10;Description automatically generated" id="399" name="Google Shape;399;p44"/>
          <p:cNvPicPr preferRelativeResize="0"/>
          <p:nvPr>
            <p:ph idx="2" type="pic"/>
          </p:nvPr>
        </p:nvPicPr>
        <p:blipFill rotWithShape="1">
          <a:blip r:embed="rId3">
            <a:alphaModFix amt="21000"/>
          </a:blip>
          <a:srcRect b="6896" l="0" r="0" t="6894"/>
          <a:stretch/>
        </p:blipFill>
        <p:spPr>
          <a:xfrm>
            <a:off x="-22578" y="69407"/>
            <a:ext cx="9143980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44"/>
          <p:cNvSpPr txBox="1"/>
          <p:nvPr>
            <p:ph type="ctrTitle"/>
          </p:nvPr>
        </p:nvSpPr>
        <p:spPr>
          <a:xfrm>
            <a:off x="122152" y="69399"/>
            <a:ext cx="66894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5000"/>
              <a:buFont typeface="Play"/>
              <a:buNone/>
            </a:pPr>
            <a:r>
              <a:rPr lang="en"/>
              <a:t>Competitive Advantages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4"/>
          <p:cNvSpPr txBox="1"/>
          <p:nvPr>
            <p:ph idx="1" type="subTitle"/>
          </p:nvPr>
        </p:nvSpPr>
        <p:spPr>
          <a:xfrm>
            <a:off x="240804" y="1214438"/>
            <a:ext cx="5045572" cy="2993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Increasing  content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Incorporating such algorithm as a cross recommendation system for Amazon 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More accurate  and personalized recommendations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increase in subscribers = increase in revenue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Top notch recommender 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against competing streaming providers </a:t>
            </a:r>
            <a:endParaRPr/>
          </a:p>
        </p:txBody>
      </p:sp>
      <p:pic>
        <p:nvPicPr>
          <p:cNvPr id="402" name="Google Shape;40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0575" y="1633988"/>
            <a:ext cx="3151488" cy="171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5"/>
          <p:cNvSpPr txBox="1"/>
          <p:nvPr>
            <p:ph type="ctrTitle"/>
          </p:nvPr>
        </p:nvSpPr>
        <p:spPr>
          <a:xfrm>
            <a:off x="413147" y="411956"/>
            <a:ext cx="4077890" cy="22396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</a:pPr>
            <a:r>
              <a:rPr lang="en"/>
              <a:t>Thank You</a:t>
            </a:r>
            <a:endParaRPr/>
          </a:p>
        </p:txBody>
      </p:sp>
      <p:pic>
        <p:nvPicPr>
          <p:cNvPr id="408" name="Google Shape;408;p4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6587" l="0" r="0" t="6587"/>
          <a:stretch/>
        </p:blipFill>
        <p:spPr>
          <a:xfrm>
            <a:off x="5331011" y="330505"/>
            <a:ext cx="3813000" cy="2160300"/>
          </a:xfrm>
          <a:prstGeom prst="ellipse">
            <a:avLst/>
          </a:prstGeom>
          <a:noFill/>
          <a:ln>
            <a:noFill/>
          </a:ln>
          <a:effectLst>
            <a:outerShdw blurRad="381000" sx="-80000" rotWithShape="0" dir="5400000" dist="292100" sy="-18000">
              <a:srgbClr val="000000">
                <a:alpha val="21176"/>
              </a:srgbClr>
            </a:outerShdw>
          </a:effectLst>
        </p:spPr>
      </p:pic>
      <p:pic>
        <p:nvPicPr>
          <p:cNvPr id="409" name="Google Shape;409;p45"/>
          <p:cNvPicPr preferRelativeResize="0"/>
          <p:nvPr/>
        </p:nvPicPr>
        <p:blipFill rotWithShape="1">
          <a:blip r:embed="rId4">
            <a:alphaModFix/>
          </a:blip>
          <a:srcRect b="4" l="0" r="4" t="13172"/>
          <a:stretch/>
        </p:blipFill>
        <p:spPr>
          <a:xfrm>
            <a:off x="5224485" y="2924018"/>
            <a:ext cx="3813048" cy="2160270"/>
          </a:xfrm>
          <a:prstGeom prst="rect">
            <a:avLst/>
          </a:prstGeom>
          <a:noFill/>
          <a:ln>
            <a:noFill/>
          </a:ln>
          <a:effectLst>
            <a:outerShdw blurRad="381000" sx="-80000" rotWithShape="0" dir="5400000" dist="292100" sy="-18000">
              <a:srgbClr val="000000">
                <a:alpha val="21176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6"/>
          <p:cNvSpPr txBox="1"/>
          <p:nvPr>
            <p:ph type="ctrTitle"/>
          </p:nvPr>
        </p:nvSpPr>
        <p:spPr>
          <a:xfrm>
            <a:off x="86630" y="1140631"/>
            <a:ext cx="34629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Meet the Team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6" name="Google Shape;416;p4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1040" l="0" r="0" t="11040"/>
          <a:stretch/>
        </p:blipFill>
        <p:spPr>
          <a:xfrm>
            <a:off x="112613" y="1963213"/>
            <a:ext cx="1311625" cy="1355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417" name="Google Shape;417;p46"/>
          <p:cNvSpPr txBox="1"/>
          <p:nvPr>
            <p:ph idx="1" type="body"/>
          </p:nvPr>
        </p:nvSpPr>
        <p:spPr>
          <a:xfrm>
            <a:off x="67325" y="3535217"/>
            <a:ext cx="1283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Thulani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Nyama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46"/>
          <p:cNvSpPr txBox="1"/>
          <p:nvPr>
            <p:ph idx="6" type="body"/>
          </p:nvPr>
        </p:nvSpPr>
        <p:spPr>
          <a:xfrm>
            <a:off x="126580" y="4137433"/>
            <a:ext cx="12837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Scientist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46"/>
          <p:cNvSpPr txBox="1"/>
          <p:nvPr>
            <p:ph idx="7" type="body"/>
          </p:nvPr>
        </p:nvSpPr>
        <p:spPr>
          <a:xfrm>
            <a:off x="1574935" y="3348275"/>
            <a:ext cx="1311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i="1" lang="en" sz="1400">
                <a:latin typeface="Arial"/>
                <a:ea typeface="Arial"/>
                <a:cs typeface="Arial"/>
                <a:sym typeface="Arial"/>
              </a:rPr>
              <a:t>Riaan James-Verwey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46"/>
          <p:cNvSpPr txBox="1"/>
          <p:nvPr>
            <p:ph idx="8" type="body"/>
          </p:nvPr>
        </p:nvSpPr>
        <p:spPr>
          <a:xfrm>
            <a:off x="1510098" y="4137433"/>
            <a:ext cx="12837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Scientist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46"/>
          <p:cNvSpPr txBox="1"/>
          <p:nvPr>
            <p:ph idx="9" type="body"/>
          </p:nvPr>
        </p:nvSpPr>
        <p:spPr>
          <a:xfrm>
            <a:off x="3110738" y="3486705"/>
            <a:ext cx="12837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Reshoketswe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Makgamatha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46"/>
          <p:cNvSpPr txBox="1"/>
          <p:nvPr>
            <p:ph idx="13" type="body"/>
          </p:nvPr>
        </p:nvSpPr>
        <p:spPr>
          <a:xfrm>
            <a:off x="3141599" y="4160817"/>
            <a:ext cx="12837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Analyst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46"/>
          <p:cNvSpPr txBox="1"/>
          <p:nvPr>
            <p:ph idx="14" type="body"/>
          </p:nvPr>
        </p:nvSpPr>
        <p:spPr>
          <a:xfrm>
            <a:off x="4783300" y="3401755"/>
            <a:ext cx="12693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Elelwani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Tshikovhi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6"/>
          <p:cNvSpPr txBox="1"/>
          <p:nvPr>
            <p:ph idx="15" type="body"/>
          </p:nvPr>
        </p:nvSpPr>
        <p:spPr>
          <a:xfrm>
            <a:off x="6309273" y="4055653"/>
            <a:ext cx="12837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Analyst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6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6" name="Google Shape;426;p46"/>
          <p:cNvSpPr txBox="1"/>
          <p:nvPr>
            <p:ph idx="4294967295" type="body"/>
          </p:nvPr>
        </p:nvSpPr>
        <p:spPr>
          <a:xfrm>
            <a:off x="7859713" y="4051300"/>
            <a:ext cx="1284287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780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Data Scientist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46"/>
          <p:cNvPicPr preferRelativeResize="0"/>
          <p:nvPr/>
        </p:nvPicPr>
        <p:blipFill rotWithShape="1">
          <a:blip r:embed="rId4">
            <a:alphaModFix/>
          </a:blip>
          <a:srcRect b="0" l="19283" r="19283" t="0"/>
          <a:stretch/>
        </p:blipFill>
        <p:spPr>
          <a:xfrm>
            <a:off x="7693650" y="1925450"/>
            <a:ext cx="1266552" cy="1442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85088" y="1944663"/>
            <a:ext cx="1266553" cy="1403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46"/>
          <p:cNvPicPr preferRelativeResize="0"/>
          <p:nvPr/>
        </p:nvPicPr>
        <p:blipFill rotWithShape="1">
          <a:blip r:embed="rId6">
            <a:alphaModFix/>
          </a:blip>
          <a:srcRect b="15813" l="3508" r="-1277" t="27849"/>
          <a:stretch/>
        </p:blipFill>
        <p:spPr>
          <a:xfrm>
            <a:off x="3133050" y="1953762"/>
            <a:ext cx="1334488" cy="1374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4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658298" y="1962090"/>
            <a:ext cx="1228502" cy="1357752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46"/>
          <p:cNvSpPr txBox="1"/>
          <p:nvPr/>
        </p:nvSpPr>
        <p:spPr>
          <a:xfrm>
            <a:off x="0" y="85075"/>
            <a:ext cx="6469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36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Trends Analytics Dream Team</a:t>
            </a:r>
            <a:endParaRPr i="0" sz="36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432" name="Google Shape;432;p4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19328" y="85068"/>
            <a:ext cx="2240849" cy="147561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46"/>
          <p:cNvSpPr txBox="1"/>
          <p:nvPr/>
        </p:nvSpPr>
        <p:spPr>
          <a:xfrm>
            <a:off x="7818654" y="3447901"/>
            <a:ext cx="105573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Siyanda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Madlopha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46"/>
          <p:cNvSpPr txBox="1"/>
          <p:nvPr/>
        </p:nvSpPr>
        <p:spPr>
          <a:xfrm>
            <a:off x="4652138" y="4068906"/>
            <a:ext cx="15651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Scientist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46"/>
          <p:cNvSpPr txBox="1"/>
          <p:nvPr/>
        </p:nvSpPr>
        <p:spPr>
          <a:xfrm>
            <a:off x="6309273" y="3503600"/>
            <a:ext cx="150938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Alna Schutte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sitting on a bench&#10;&#10;Description automatically generated with low confidence" id="436" name="Google Shape;436;p46"/>
          <p:cNvPicPr preferRelativeResize="0"/>
          <p:nvPr/>
        </p:nvPicPr>
        <p:blipFill rotWithShape="1">
          <a:blip r:embed="rId9">
            <a:alphaModFix/>
          </a:blip>
          <a:srcRect b="52407" l="44536" r="16230" t="14718"/>
          <a:stretch/>
        </p:blipFill>
        <p:spPr>
          <a:xfrm>
            <a:off x="4710952" y="1952625"/>
            <a:ext cx="1232161" cy="1376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7"/>
          <p:cNvSpPr txBox="1"/>
          <p:nvPr>
            <p:ph type="ctrTitle"/>
          </p:nvPr>
        </p:nvSpPr>
        <p:spPr>
          <a:xfrm>
            <a:off x="111775" y="20725"/>
            <a:ext cx="1363064" cy="104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Q &amp; A</a:t>
            </a:r>
            <a:endParaRPr/>
          </a:p>
        </p:txBody>
      </p:sp>
      <p:pic>
        <p:nvPicPr>
          <p:cNvPr descr="A picture containing logo&#10;&#10;Description automatically generated" id="442" name="Google Shape;442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901" y="-147484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 txBox="1"/>
          <p:nvPr>
            <p:ph type="title"/>
          </p:nvPr>
        </p:nvSpPr>
        <p:spPr>
          <a:xfrm>
            <a:off x="70325" y="373834"/>
            <a:ext cx="83187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241" name="Google Shape;241;p30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2" name="Google Shape;242;p30"/>
          <p:cNvGrpSpPr/>
          <p:nvPr/>
        </p:nvGrpSpPr>
        <p:grpSpPr>
          <a:xfrm>
            <a:off x="68113" y="1540675"/>
            <a:ext cx="9007785" cy="2997096"/>
            <a:chOff x="3249" y="-16267"/>
            <a:chExt cx="11083776" cy="3996128"/>
          </a:xfrm>
        </p:grpSpPr>
        <p:sp>
          <p:nvSpPr>
            <p:cNvPr id="243" name="Google Shape;243;p30"/>
            <p:cNvSpPr txBox="1"/>
            <p:nvPr/>
          </p:nvSpPr>
          <p:spPr>
            <a:xfrm>
              <a:off x="507694" y="1814867"/>
              <a:ext cx="1956000" cy="429600"/>
            </a:xfrm>
            <a:prstGeom prst="rect">
              <a:avLst/>
            </a:prstGeom>
            <a:solidFill>
              <a:srgbClr val="F4CCCC"/>
            </a:solidFill>
            <a:ln>
              <a:noFill/>
            </a:ln>
          </p:spPr>
          <p:txBody>
            <a:bodyPr anchorCtr="1" anchor="ctr" bIns="102875" lIns="102875" spcFirstLastPara="1" rIns="102875" wrap="square" tIns="102875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INTRODUCTION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0"/>
            <p:cNvSpPr/>
            <p:nvPr/>
          </p:nvSpPr>
          <p:spPr>
            <a:xfrm>
              <a:off x="3249" y="0"/>
              <a:ext cx="3259800" cy="13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0"/>
            <p:cNvSpPr txBox="1"/>
            <p:nvPr/>
          </p:nvSpPr>
          <p:spPr>
            <a:xfrm>
              <a:off x="113743" y="79566"/>
              <a:ext cx="3259800" cy="13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102875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Noto Sans Symbols"/>
                <a:buNone/>
              </a:pPr>
              <a:r>
                <a:rPr b="0" i="0" lang="en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Why are we here?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6" name="Google Shape;246;p30"/>
            <p:cNvCxnSpPr/>
            <p:nvPr/>
          </p:nvCxnSpPr>
          <p:spPr>
            <a:xfrm>
              <a:off x="1633216" y="1472548"/>
              <a:ext cx="0" cy="318388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47" name="Google Shape;247;p30"/>
            <p:cNvSpPr/>
            <p:nvPr/>
          </p:nvSpPr>
          <p:spPr>
            <a:xfrm>
              <a:off x="1593417" y="1392951"/>
              <a:ext cx="79500" cy="79500"/>
            </a:xfrm>
            <a:prstGeom prst="ellipse">
              <a:avLst/>
            </a:prstGeom>
            <a:solidFill>
              <a:schemeClr val="accent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2463674" y="1814867"/>
              <a:ext cx="1956000" cy="4296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GOAL</a:t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1959209" y="2586910"/>
              <a:ext cx="3259800" cy="13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0"/>
            <p:cNvSpPr txBox="1"/>
            <p:nvPr/>
          </p:nvSpPr>
          <p:spPr>
            <a:xfrm>
              <a:off x="1959209" y="2586843"/>
              <a:ext cx="3259800" cy="13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1028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Noto Sans Symbols"/>
                <a:buNone/>
              </a:pPr>
              <a:r>
                <a:rPr b="0" i="0" lang="en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What are we trying to solve?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1" name="Google Shape;251;p30"/>
            <p:cNvCxnSpPr/>
            <p:nvPr/>
          </p:nvCxnSpPr>
          <p:spPr>
            <a:xfrm>
              <a:off x="3589176" y="2188924"/>
              <a:ext cx="0" cy="318300"/>
            </a:xfrm>
            <a:prstGeom prst="straightConnector1">
              <a:avLst/>
            </a:prstGeom>
            <a:noFill/>
            <a:ln cap="flat" cmpd="sng" w="9525">
              <a:solidFill>
                <a:srgbClr val="8080AC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52" name="Google Shape;252;p30"/>
            <p:cNvSpPr/>
            <p:nvPr/>
          </p:nvSpPr>
          <p:spPr>
            <a:xfrm>
              <a:off x="3549378" y="2507313"/>
              <a:ext cx="79597" cy="79597"/>
            </a:xfrm>
            <a:prstGeom prst="ellipse">
              <a:avLst/>
            </a:prstGeom>
            <a:solidFill>
              <a:srgbClr val="8080AC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0"/>
            <p:cNvSpPr txBox="1"/>
            <p:nvPr/>
          </p:nvSpPr>
          <p:spPr>
            <a:xfrm>
              <a:off x="4428621" y="1814902"/>
              <a:ext cx="1956000" cy="429600"/>
            </a:xfrm>
            <a:prstGeom prst="rect">
              <a:avLst/>
            </a:prstGeom>
            <a:solidFill>
              <a:srgbClr val="CC4125"/>
            </a:solidFill>
            <a:ln>
              <a:noFill/>
            </a:ln>
          </p:spPr>
          <p:txBody>
            <a:bodyPr anchorCtr="1" anchor="ctr" bIns="102875" lIns="102875" spcFirstLastPara="1" rIns="102875" wrap="square" tIns="102875">
              <a:no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140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INSIGHTS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3915170" y="0"/>
              <a:ext cx="3259934" cy="13929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30"/>
            <p:cNvSpPr txBox="1"/>
            <p:nvPr/>
          </p:nvSpPr>
          <p:spPr>
            <a:xfrm>
              <a:off x="3970411" y="-16267"/>
              <a:ext cx="3259800" cy="13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102875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Noto Sans Symbols"/>
                <a:buNone/>
              </a:pPr>
              <a:r>
                <a:rPr b="0" i="0" lang="en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What can we say about the data using visualisation?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6" name="Google Shape;256;p30"/>
            <p:cNvCxnSpPr/>
            <p:nvPr/>
          </p:nvCxnSpPr>
          <p:spPr>
            <a:xfrm>
              <a:off x="5545137" y="1472548"/>
              <a:ext cx="0" cy="318300"/>
            </a:xfrm>
            <a:prstGeom prst="straightConnector1">
              <a:avLst/>
            </a:prstGeom>
            <a:noFill/>
            <a:ln cap="flat" cmpd="sng" w="9525">
              <a:solidFill>
                <a:srgbClr val="605E99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57" name="Google Shape;257;p30"/>
            <p:cNvSpPr/>
            <p:nvPr/>
          </p:nvSpPr>
          <p:spPr>
            <a:xfrm>
              <a:off x="5505338" y="1392951"/>
              <a:ext cx="79597" cy="79597"/>
            </a:xfrm>
            <a:prstGeom prst="ellipse">
              <a:avLst/>
            </a:prstGeom>
            <a:solidFill>
              <a:srgbClr val="605E99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0"/>
            <p:cNvSpPr txBox="1"/>
            <p:nvPr/>
          </p:nvSpPr>
          <p:spPr>
            <a:xfrm>
              <a:off x="6393553" y="1814899"/>
              <a:ext cx="1956000" cy="429600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1" anchor="ctr" bIns="102875" lIns="102875" spcFirstLastPara="1" rIns="102875" wrap="square" tIns="102875">
              <a:noAutofit/>
            </a:bodyPr>
            <a:lstStyle/>
            <a:p>
              <a:pPr indent="0" lvl="0" marL="177800" marR="0" rtl="0" algn="l">
                <a:lnSpc>
                  <a:spcPct val="110000"/>
                </a:lnSpc>
                <a:spcBef>
                  <a:spcPts val="140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IMPLEMENTATION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5871130" y="2586910"/>
              <a:ext cx="3259934" cy="13929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0"/>
            <p:cNvSpPr txBox="1"/>
            <p:nvPr/>
          </p:nvSpPr>
          <p:spPr>
            <a:xfrm>
              <a:off x="5871192" y="2586910"/>
              <a:ext cx="3259800" cy="13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1028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Noto Sans Symbols"/>
                <a:buNone/>
              </a:pPr>
              <a:r>
                <a:rPr b="0" i="0" lang="en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How built the solution?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61" name="Google Shape;261;p30"/>
            <p:cNvCxnSpPr/>
            <p:nvPr/>
          </p:nvCxnSpPr>
          <p:spPr>
            <a:xfrm>
              <a:off x="7501098" y="2188924"/>
              <a:ext cx="0" cy="318388"/>
            </a:xfrm>
            <a:prstGeom prst="straightConnector1">
              <a:avLst/>
            </a:prstGeom>
            <a:noFill/>
            <a:ln cap="flat" cmpd="sng" w="9525">
              <a:solidFill>
                <a:srgbClr val="4B477A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62" name="Google Shape;262;p30"/>
            <p:cNvSpPr/>
            <p:nvPr/>
          </p:nvSpPr>
          <p:spPr>
            <a:xfrm>
              <a:off x="7461299" y="2507313"/>
              <a:ext cx="79597" cy="79597"/>
            </a:xfrm>
            <a:prstGeom prst="ellipse">
              <a:avLst/>
            </a:prstGeom>
            <a:solidFill>
              <a:srgbClr val="4B477A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>
              <a:off x="8349564" y="1814917"/>
              <a:ext cx="2008500" cy="4296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1" anchor="ctr" bIns="102875" lIns="102875" spcFirstLastPara="1" rIns="102875" wrap="square" tIns="102875">
              <a:noAutofit/>
            </a:bodyPr>
            <a:lstStyle/>
            <a:p>
              <a:pPr indent="0" lvl="0" marL="177800" marR="0" rtl="0" algn="l">
                <a:lnSpc>
                  <a:spcPct val="110000"/>
                </a:lnSpc>
                <a:spcBef>
                  <a:spcPts val="140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DEMO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7827091" y="0"/>
              <a:ext cx="3259934" cy="13929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0"/>
            <p:cNvSpPr txBox="1"/>
            <p:nvPr/>
          </p:nvSpPr>
          <p:spPr>
            <a:xfrm>
              <a:off x="7827091" y="0"/>
              <a:ext cx="3259800" cy="13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102875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Noto Sans Symbols"/>
                <a:buNone/>
              </a:pPr>
              <a:r>
                <a:rPr b="0" i="0" lang="en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The application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66" name="Google Shape;266;p30"/>
            <p:cNvCxnSpPr/>
            <p:nvPr/>
          </p:nvCxnSpPr>
          <p:spPr>
            <a:xfrm>
              <a:off x="9457058" y="1472548"/>
              <a:ext cx="0" cy="318388"/>
            </a:xfrm>
            <a:prstGeom prst="straightConnector1">
              <a:avLst/>
            </a:prstGeom>
            <a:noFill/>
            <a:ln cap="flat" cmpd="sng" w="9525">
              <a:solidFill>
                <a:srgbClr val="36325A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67" name="Google Shape;267;p30"/>
            <p:cNvSpPr/>
            <p:nvPr/>
          </p:nvSpPr>
          <p:spPr>
            <a:xfrm>
              <a:off x="9417260" y="1392951"/>
              <a:ext cx="79597" cy="79597"/>
            </a:xfrm>
            <a:prstGeom prst="ellipse">
              <a:avLst/>
            </a:prstGeom>
            <a:solidFill>
              <a:srgbClr val="36325A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E1313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8"/>
          <p:cNvSpPr txBox="1"/>
          <p:nvPr>
            <p:ph idx="4294967295" type="ctrTitle"/>
          </p:nvPr>
        </p:nvSpPr>
        <p:spPr>
          <a:xfrm>
            <a:off x="377600" y="113876"/>
            <a:ext cx="4077900" cy="59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</a:t>
            </a:r>
            <a:endParaRPr/>
          </a:p>
        </p:txBody>
      </p:sp>
      <p:pic>
        <p:nvPicPr>
          <p:cNvPr id="448" name="Google Shape;44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600" y="1141425"/>
            <a:ext cx="8388801" cy="389692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8"/>
          <p:cNvSpPr txBox="1"/>
          <p:nvPr/>
        </p:nvSpPr>
        <p:spPr>
          <a:xfrm>
            <a:off x="377600" y="643175"/>
            <a:ext cx="279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Knowledge is power.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E1313"/>
        </a:soli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9"/>
          <p:cNvSpPr txBox="1"/>
          <p:nvPr>
            <p:ph idx="4294967295" type="ctrTitle"/>
          </p:nvPr>
        </p:nvSpPr>
        <p:spPr>
          <a:xfrm>
            <a:off x="450150" y="238179"/>
            <a:ext cx="4077900" cy="59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Trailers</a:t>
            </a:r>
            <a:endParaRPr/>
          </a:p>
        </p:txBody>
      </p:sp>
      <p:pic>
        <p:nvPicPr>
          <p:cNvPr id="455" name="Google Shape;45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25" y="1232975"/>
            <a:ext cx="8341502" cy="3822799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49"/>
          <p:cNvSpPr txBox="1"/>
          <p:nvPr/>
        </p:nvSpPr>
        <p:spPr>
          <a:xfrm>
            <a:off x="450150" y="806375"/>
            <a:ext cx="263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Try it before you buy it.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E1313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0"/>
          <p:cNvSpPr txBox="1"/>
          <p:nvPr>
            <p:ph idx="4294967295" type="ctrTitle"/>
          </p:nvPr>
        </p:nvSpPr>
        <p:spPr>
          <a:xfrm>
            <a:off x="413150" y="411950"/>
            <a:ext cx="4077900" cy="4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</a:t>
            </a:r>
            <a:endParaRPr/>
          </a:p>
        </p:txBody>
      </p:sp>
      <p:pic>
        <p:nvPicPr>
          <p:cNvPr id="462" name="Google Shape;46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750" y="903050"/>
            <a:ext cx="8318502" cy="4156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E1313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1"/>
          <p:cNvSpPr txBox="1"/>
          <p:nvPr>
            <p:ph idx="4294967295" type="ctrTitle"/>
          </p:nvPr>
        </p:nvSpPr>
        <p:spPr>
          <a:xfrm>
            <a:off x="413150" y="411950"/>
            <a:ext cx="4077900" cy="52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</a:t>
            </a:r>
            <a:endParaRPr/>
          </a:p>
        </p:txBody>
      </p:sp>
      <p:pic>
        <p:nvPicPr>
          <p:cNvPr id="468" name="Google Shape;46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03075"/>
            <a:ext cx="8839202" cy="3542560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51"/>
          <p:cNvSpPr txBox="1"/>
          <p:nvPr/>
        </p:nvSpPr>
        <p:spPr>
          <a:xfrm>
            <a:off x="325475" y="967650"/>
            <a:ext cx="219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Reach out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E1313"/>
        </a:solidFill>
      </p:bgPr>
    </p:bg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2"/>
          <p:cNvSpPr txBox="1"/>
          <p:nvPr>
            <p:ph idx="4294967295" type="ctrTitle"/>
          </p:nvPr>
        </p:nvSpPr>
        <p:spPr>
          <a:xfrm>
            <a:off x="413150" y="411951"/>
            <a:ext cx="4077900" cy="44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</a:t>
            </a:r>
            <a:endParaRPr/>
          </a:p>
        </p:txBody>
      </p:sp>
      <p:pic>
        <p:nvPicPr>
          <p:cNvPr id="475" name="Google Shape;47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97513"/>
            <a:ext cx="8839201" cy="2908981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52"/>
          <p:cNvSpPr txBox="1"/>
          <p:nvPr/>
        </p:nvSpPr>
        <p:spPr>
          <a:xfrm>
            <a:off x="325475" y="1227838"/>
            <a:ext cx="219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"/>
              <a:buChar char="●"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Guides to all pages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793" y="1628776"/>
            <a:ext cx="6588084" cy="3294042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</p:spPr>
      </p:pic>
      <p:pic>
        <p:nvPicPr>
          <p:cNvPr id="273" name="Google Shape;273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70587" y="220682"/>
            <a:ext cx="2573401" cy="1035793"/>
          </a:xfrm>
          <a:prstGeom prst="ellipse">
            <a:avLst/>
          </a:prstGeom>
          <a:noFill/>
          <a:ln cap="rnd" cmpd="sng" w="635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568"/>
              </a:srgbClr>
            </a:outerShdw>
          </a:effectLst>
        </p:spPr>
      </p:pic>
      <p:sp>
        <p:nvSpPr>
          <p:cNvPr id="274" name="Google Shape;274;p31"/>
          <p:cNvSpPr txBox="1"/>
          <p:nvPr/>
        </p:nvSpPr>
        <p:spPr>
          <a:xfrm>
            <a:off x="100012" y="92247"/>
            <a:ext cx="5057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36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Amazon Prime Video</a:t>
            </a:r>
            <a:endParaRPr i="0" sz="1400" u="none" cap="none" strike="noStrike">
              <a:solidFill>
                <a:srgbClr val="000000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2"/>
          <p:cNvPicPr preferRelativeResize="0"/>
          <p:nvPr/>
        </p:nvPicPr>
        <p:blipFill rotWithShape="1">
          <a:blip r:embed="rId3">
            <a:alphaModFix/>
          </a:blip>
          <a:srcRect b="2309" l="0" r="0" t="2309"/>
          <a:stretch/>
        </p:blipFill>
        <p:spPr>
          <a:xfrm>
            <a:off x="24891" y="1943156"/>
            <a:ext cx="4615347" cy="2876437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1" name="Google Shape;281;p32"/>
          <p:cNvSpPr/>
          <p:nvPr/>
        </p:nvSpPr>
        <p:spPr>
          <a:xfrm>
            <a:off x="4752919" y="3005408"/>
            <a:ext cx="964500" cy="4821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2"/>
          <p:cNvSpPr txBox="1"/>
          <p:nvPr/>
        </p:nvSpPr>
        <p:spPr>
          <a:xfrm>
            <a:off x="94350" y="84975"/>
            <a:ext cx="9007200" cy="18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333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 Reasons People leave Streaming services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 not enough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Lack of good  recommendations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Inconvenience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33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33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3" name="Google Shape;28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7300" y="2268650"/>
            <a:ext cx="3262350" cy="2038194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"/>
          <p:cNvSpPr txBox="1"/>
          <p:nvPr>
            <p:ph type="title"/>
          </p:nvPr>
        </p:nvSpPr>
        <p:spPr>
          <a:xfrm>
            <a:off x="102395" y="0"/>
            <a:ext cx="2571750" cy="87868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i="0" lang="en" u="none" cap="none" strike="noStrike"/>
              <a:t>Goal</a:t>
            </a:r>
            <a:endParaRPr i="0" u="none" cap="none" strike="noStrike"/>
          </a:p>
        </p:txBody>
      </p:sp>
      <p:pic>
        <p:nvPicPr>
          <p:cNvPr descr="A picture containing indoor, camera lens&#10;&#10;Description automatically generated" id="289" name="Google Shape;289;p3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31" r="29" t="0"/>
          <a:stretch/>
        </p:blipFill>
        <p:spPr>
          <a:xfrm>
            <a:off x="4087998" y="1141424"/>
            <a:ext cx="2156700" cy="2156700"/>
          </a:xfrm>
          <a:prstGeom prst="ellipse">
            <a:avLst/>
          </a:prstGeom>
          <a:noFill/>
          <a:ln>
            <a:noFill/>
          </a:ln>
          <a:effectLst>
            <a:outerShdw blurRad="381000" sx="-80000" rotWithShape="0" dir="5400000" dist="292100" sy="-18000">
              <a:srgbClr val="000000">
                <a:alpha val="21176"/>
              </a:srgbClr>
            </a:outerShdw>
          </a:effectLst>
        </p:spPr>
      </p:pic>
      <p:pic>
        <p:nvPicPr>
          <p:cNvPr descr="A picture containing cup, popcorn, food, decorated&#10;&#10;Description automatically generated" id="290" name="Google Shape;290;p33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17626" r="17626" t="0"/>
          <a:stretch/>
        </p:blipFill>
        <p:spPr>
          <a:xfrm>
            <a:off x="6688931" y="447294"/>
            <a:ext cx="1697832" cy="1697832"/>
          </a:xfrm>
          <a:prstGeom prst="ellipse">
            <a:avLst/>
          </a:prstGeom>
          <a:noFill/>
          <a:ln>
            <a:noFill/>
          </a:ln>
          <a:effectLst>
            <a:outerShdw blurRad="381000" sx="-80000" rotWithShape="0" dir="5400000" dist="292100" sy="-18000">
              <a:srgbClr val="000000">
                <a:alpha val="21176"/>
              </a:srgbClr>
            </a:outerShdw>
          </a:effectLst>
        </p:spPr>
      </p:pic>
      <p:sp>
        <p:nvSpPr>
          <p:cNvPr id="291" name="Google Shape;291;p33"/>
          <p:cNvSpPr txBox="1"/>
          <p:nvPr/>
        </p:nvSpPr>
        <p:spPr>
          <a:xfrm>
            <a:off x="106418" y="1957974"/>
            <a:ext cx="3536895" cy="2514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85750" lvl="0" marL="51435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Real time movie recommendations based on user's historical preferences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1435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More personalized recommendation promoting customer retention and conveniency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1435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Increase in subscribers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51435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group of people sitting in front of a screen&#10;&#10;Description automatically generated with medium confidence" id="292" name="Google Shape;292;p33"/>
          <p:cNvPicPr preferRelativeResize="0"/>
          <p:nvPr/>
        </p:nvPicPr>
        <p:blipFill rotWithShape="1">
          <a:blip r:embed="rId5">
            <a:alphaModFix/>
          </a:blip>
          <a:srcRect b="-4" l="5213" r="19783" t="0"/>
          <a:stretch/>
        </p:blipFill>
        <p:spPr>
          <a:xfrm>
            <a:off x="6244696" y="2396278"/>
            <a:ext cx="2586300" cy="2586300"/>
          </a:xfrm>
          <a:prstGeom prst="ellipse">
            <a:avLst/>
          </a:prstGeom>
          <a:noFill/>
          <a:ln>
            <a:noFill/>
          </a:ln>
          <a:effectLst>
            <a:outerShdw blurRad="381000" sx="-80000" rotWithShape="0" dir="5400000" dist="292100" sy="-18000">
              <a:srgbClr val="000000">
                <a:alpha val="21568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/>
          <p:nvPr>
            <p:ph type="title"/>
          </p:nvPr>
        </p:nvSpPr>
        <p:spPr>
          <a:xfrm>
            <a:off x="41451" y="50300"/>
            <a:ext cx="3284310" cy="15351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</a:pPr>
            <a:r>
              <a:rPr lang="en"/>
              <a:t>Data Insights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</a:pPr>
            <a:r>
              <a:rPr lang="en"/>
              <a:t>Movies Chart</a:t>
            </a:r>
            <a:endParaRPr/>
          </a:p>
        </p:txBody>
      </p:sp>
      <p:sp>
        <p:nvSpPr>
          <p:cNvPr id="298" name="Google Shape;298;p34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9" name="Google Shape;299;p34"/>
          <p:cNvPicPr preferRelativeResize="0"/>
          <p:nvPr/>
        </p:nvPicPr>
        <p:blipFill rotWithShape="1">
          <a:blip r:embed="rId3">
            <a:alphaModFix/>
          </a:blip>
          <a:srcRect b="1678" l="0" r="0" t="1671"/>
          <a:stretch/>
        </p:blipFill>
        <p:spPr>
          <a:xfrm>
            <a:off x="0" y="1897075"/>
            <a:ext cx="9143999" cy="3266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4"/>
          <p:cNvSpPr txBox="1"/>
          <p:nvPr/>
        </p:nvSpPr>
        <p:spPr>
          <a:xfrm>
            <a:off x="4269658" y="280219"/>
            <a:ext cx="4593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Increasing number of Movies can potentially increase subscribers' retention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Attract new subscribers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35"/>
          <p:cNvGrpSpPr/>
          <p:nvPr/>
        </p:nvGrpSpPr>
        <p:grpSpPr>
          <a:xfrm>
            <a:off x="7759878" y="1374864"/>
            <a:ext cx="1242535" cy="1242535"/>
            <a:chOff x="10112258" y="2147095"/>
            <a:chExt cx="1656714" cy="1656714"/>
          </a:xfrm>
        </p:grpSpPr>
        <p:sp>
          <p:nvSpPr>
            <p:cNvPr id="307" name="Google Shape;307;p35"/>
            <p:cNvSpPr/>
            <p:nvPr/>
          </p:nvSpPr>
          <p:spPr>
            <a:xfrm rot="8100000">
              <a:off x="10400615" y="2343978"/>
              <a:ext cx="1080000" cy="1262947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08" name="Google Shape;308;p35"/>
            <p:cNvSpPr/>
            <p:nvPr/>
          </p:nvSpPr>
          <p:spPr>
            <a:xfrm rot="-81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0">
                  <a:srgbClr val="453E75">
                    <a:alpha val="31764"/>
                  </a:srgbClr>
                </a:gs>
                <a:gs pos="100000">
                  <a:srgbClr val="59EFC0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09" name="Google Shape;309;p35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0" name="Google Shape;310;p35"/>
          <p:cNvSpPr/>
          <p:nvPr/>
        </p:nvSpPr>
        <p:spPr>
          <a:xfrm>
            <a:off x="3221831" y="0"/>
            <a:ext cx="270000" cy="205978"/>
          </a:xfrm>
          <a:custGeom>
            <a:rect b="b" l="l" r="r" t="t"/>
            <a:pathLst>
              <a:path extrusionOk="0" h="274638" w="360000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11" name="Google Shape;31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75" y="1480150"/>
            <a:ext cx="9143999" cy="365524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312" name="Google Shape;312;p35"/>
          <p:cNvSpPr txBox="1"/>
          <p:nvPr/>
        </p:nvSpPr>
        <p:spPr>
          <a:xfrm>
            <a:off x="66375" y="102989"/>
            <a:ext cx="6750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36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Most Rated Movies Bar Chart</a:t>
            </a:r>
            <a:endParaRPr i="0" sz="36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/>
          <p:nvPr>
            <p:ph type="title"/>
          </p:nvPr>
        </p:nvSpPr>
        <p:spPr>
          <a:xfrm>
            <a:off x="86525" y="134932"/>
            <a:ext cx="38649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</a:pPr>
            <a:r>
              <a:rPr lang="en"/>
              <a:t>Genres Pie Chart</a:t>
            </a:r>
            <a:endParaRPr/>
          </a:p>
        </p:txBody>
      </p:sp>
      <p:sp>
        <p:nvSpPr>
          <p:cNvPr id="318" name="Google Shape;318;p36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9" name="Google Shape;31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4162" y="1828800"/>
            <a:ext cx="9272326" cy="3314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&#10;&#10;Description automatically generated" id="320" name="Google Shape;320;p36"/>
          <p:cNvPicPr preferRelativeResize="0"/>
          <p:nvPr/>
        </p:nvPicPr>
        <p:blipFill rotWithShape="1">
          <a:blip r:embed="rId4">
            <a:alphaModFix/>
          </a:blip>
          <a:srcRect b="329" l="0" r="0" t="-329"/>
          <a:stretch/>
        </p:blipFill>
        <p:spPr>
          <a:xfrm>
            <a:off x="271813" y="2206647"/>
            <a:ext cx="2247557" cy="2559004"/>
          </a:xfrm>
          <a:prstGeom prst="rect">
            <a:avLst/>
          </a:prstGeom>
          <a:noFill/>
          <a:ln cap="sq" cmpd="thickThin" w="228600">
            <a:solidFill>
              <a:srgbClr val="4E1313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321" name="Google Shape;321;p36"/>
          <p:cNvSpPr txBox="1"/>
          <p:nvPr/>
        </p:nvSpPr>
        <p:spPr>
          <a:xfrm>
            <a:off x="179026" y="1006475"/>
            <a:ext cx="5565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Increasing streaming content based on </a:t>
            </a:r>
            <a:r>
              <a:rPr lang="en">
                <a:solidFill>
                  <a:schemeClr val="lt1"/>
                </a:solidFill>
              </a:rPr>
              <a:t>most</a:t>
            </a:r>
            <a:r>
              <a:rPr lang="en">
                <a:solidFill>
                  <a:schemeClr val="lt1"/>
                </a:solidFill>
              </a:rPr>
              <a:t> rated genre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4E1313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/>
          <p:nvPr/>
        </p:nvSpPr>
        <p:spPr>
          <a:xfrm rot="2700000">
            <a:off x="459334" y="361416"/>
            <a:ext cx="810000" cy="947210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8" name="Google Shape;328;p37"/>
          <p:cNvSpPr/>
          <p:nvPr/>
        </p:nvSpPr>
        <p:spPr>
          <a:xfrm rot="8100000">
            <a:off x="470134" y="621722"/>
            <a:ext cx="405000" cy="81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9" name="Google Shape;329;p37"/>
          <p:cNvSpPr/>
          <p:nvPr/>
        </p:nvSpPr>
        <p:spPr>
          <a:xfrm>
            <a:off x="1350602" y="1854641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330" name="Google Shape;330;p37"/>
          <p:cNvGrpSpPr/>
          <p:nvPr/>
        </p:nvGrpSpPr>
        <p:grpSpPr>
          <a:xfrm>
            <a:off x="969370" y="3224855"/>
            <a:ext cx="1562914" cy="1562914"/>
            <a:chOff x="4842143" y="3556857"/>
            <a:chExt cx="2083885" cy="2083885"/>
          </a:xfrm>
        </p:grpSpPr>
        <p:sp>
          <p:nvSpPr>
            <p:cNvPr id="331" name="Google Shape;331;p37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32" name="Google Shape;332;p37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33" name="Google Shape;333;p37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34" name="Google Shape;334;p37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35" name="Google Shape;335;p3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Data Points Digital background" id="336" name="Google Shape;336;p3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337" name="Google Shape;337;p37"/>
          <p:cNvSpPr txBox="1"/>
          <p:nvPr>
            <p:ph idx="12" type="sldNum"/>
          </p:nvPr>
        </p:nvSpPr>
        <p:spPr>
          <a:xfrm>
            <a:off x="7461647" y="4880409"/>
            <a:ext cx="1269206" cy="115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8" name="Google Shape;338;p37"/>
          <p:cNvSpPr/>
          <p:nvPr/>
        </p:nvSpPr>
        <p:spPr>
          <a:xfrm>
            <a:off x="0" y="4330297"/>
            <a:ext cx="9144000" cy="813203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9" name="Google Shape;339;p37"/>
          <p:cNvSpPr/>
          <p:nvPr/>
        </p:nvSpPr>
        <p:spPr>
          <a:xfrm rot="10800000">
            <a:off x="-8850" y="-65800"/>
            <a:ext cx="9161700" cy="5113200"/>
          </a:xfrm>
          <a:prstGeom prst="rect">
            <a:avLst/>
          </a:prstGeom>
          <a:solidFill>
            <a:srgbClr val="4E131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40" name="Google Shape;340;p37"/>
          <p:cNvSpPr txBox="1"/>
          <p:nvPr/>
        </p:nvSpPr>
        <p:spPr>
          <a:xfrm>
            <a:off x="-62653" y="15818"/>
            <a:ext cx="4995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36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Top Rated Movie Plots</a:t>
            </a:r>
            <a:endParaRPr i="0" sz="36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41" name="Google Shape;341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8850" y="1654224"/>
            <a:ext cx="9144001" cy="3527834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0" y="787356"/>
            <a:ext cx="5343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SN18+   plots most watched :  subscribers love watching this kind of content.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3DFloatVTI">
  <a:themeElements>
    <a:clrScheme name="Float">
      <a:dk1>
        <a:srgbClr val="000000"/>
      </a:dk1>
      <a:lt1>
        <a:srgbClr val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